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91" r:id="rId31"/>
    <p:sldId id="287" r:id="rId32"/>
    <p:sldId id="288" r:id="rId33"/>
    <p:sldId id="289" r:id="rId34"/>
    <p:sldId id="290" r:id="rId35"/>
    <p:sldId id="29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233A3E-2FA7-4F8A-89E1-F432374CC01A}">
          <p14:sldIdLst>
            <p14:sldId id="256"/>
          </p14:sldIdLst>
        </p14:section>
        <p14:section name="PCM_Overview" id="{2FF6DD19-C1B5-44C2-BF08-CA27D43D8C9D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</p14:sldIdLst>
        </p14:section>
        <p14:section name="Real_PCM" id="{CA003552-8961-4400-B027-7C04838767AF}">
          <p14:sldIdLst>
            <p14:sldId id="265"/>
            <p14:sldId id="268"/>
            <p14:sldId id="269"/>
            <p14:sldId id="270"/>
            <p14:sldId id="271"/>
            <p14:sldId id="272"/>
          </p14:sldIdLst>
        </p14:section>
        <p14:section name="Real_PCM_II" id="{52566DDF-7F31-41C9-AFAE-B6CCF4792FDE}">
          <p14:sldIdLst>
            <p14:sldId id="273"/>
            <p14:sldId id="274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Delta_Modulation" id="{7FD896F8-1100-4ECA-AF1C-20BF8E23C4E8}">
          <p14:sldIdLst>
            <p14:sldId id="291"/>
            <p14:sldId id="287"/>
            <p14:sldId id="288"/>
            <p14:sldId id="289"/>
            <p14:sldId id="290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5" clrIdx="0">
    <p:extLst>
      <p:ext uri="{19B8F6BF-5375-455C-9EA6-DF929625EA0E}">
        <p15:presenceInfo xmlns:p15="http://schemas.microsoft.com/office/powerpoint/2012/main" userId="810d06cccc5e93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0:57:49.868" idx="1">
    <p:pos x="10" y="10"/>
    <p:text>NOT IN SYLLABUS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1:00:02.126" idx="3">
    <p:pos x="10" y="10"/>
    <p:text>IMPORTANT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1:06:12.096" idx="4">
    <p:pos x="20" y="24"/>
    <p:text>DIFFERENTIAL PCM IS NOT IN SYLLABUS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1:16:44.361" idx="5">
    <p:pos x="2641" y="1374"/>
    <p:text>WORKING PRINCIPLE IS IMPORTANT</p:text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48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93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1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6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2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0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1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03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1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0CAC6-09E8-4FD4-A8F8-1E1CD92CA59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8CC6-6828-48E0-B7B7-8EEEEFB7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87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94" y="0"/>
            <a:ext cx="9116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7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70" y="0"/>
            <a:ext cx="9166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7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09" y="0"/>
            <a:ext cx="9164782" cy="68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1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29" y="0"/>
            <a:ext cx="9118743" cy="6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28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39" y="0"/>
            <a:ext cx="9116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8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84" y="0"/>
            <a:ext cx="9133032" cy="68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2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56" y="-1"/>
            <a:ext cx="9169688" cy="688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01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31" y="0"/>
            <a:ext cx="9202739" cy="68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08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76" y="-1"/>
            <a:ext cx="9202449" cy="687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09" y="-1"/>
            <a:ext cx="9145982" cy="6844345"/>
          </a:xfrm>
        </p:spPr>
      </p:pic>
    </p:spTree>
    <p:extLst>
      <p:ext uri="{BB962C8B-B14F-4D97-AF65-F5344CB8AC3E}">
        <p14:creationId xmlns:p14="http://schemas.microsoft.com/office/powerpoint/2010/main" val="3150939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10" y="-1"/>
            <a:ext cx="9127981" cy="68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0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26" y="0"/>
            <a:ext cx="9178348" cy="68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4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92" y="-1"/>
            <a:ext cx="9151216" cy="686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75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03" y="-1"/>
            <a:ext cx="9137794" cy="68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58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34" y="0"/>
            <a:ext cx="918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21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92" y="0"/>
            <a:ext cx="9151217" cy="6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28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34" y="0"/>
            <a:ext cx="9098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15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55" y="0"/>
            <a:ext cx="912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9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71" y="0"/>
            <a:ext cx="9149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22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69" y="0"/>
            <a:ext cx="9141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57" y="0"/>
            <a:ext cx="9145286" cy="6868452"/>
          </a:xfrm>
        </p:spPr>
      </p:pic>
    </p:spTree>
    <p:extLst>
      <p:ext uri="{BB962C8B-B14F-4D97-AF65-F5344CB8AC3E}">
        <p14:creationId xmlns:p14="http://schemas.microsoft.com/office/powerpoint/2010/main" val="1749693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65" y="0"/>
            <a:ext cx="9141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72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70" y="0"/>
            <a:ext cx="9128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54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52" y="0"/>
            <a:ext cx="9164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3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03" y="0"/>
            <a:ext cx="9151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03" y="-1"/>
            <a:ext cx="9137795" cy="68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74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15" y="0"/>
            <a:ext cx="9131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2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96" y="0"/>
            <a:ext cx="9152608" cy="6879660"/>
          </a:xfrm>
        </p:spPr>
      </p:pic>
    </p:spTree>
    <p:extLst>
      <p:ext uri="{BB962C8B-B14F-4D97-AF65-F5344CB8AC3E}">
        <p14:creationId xmlns:p14="http://schemas.microsoft.com/office/powerpoint/2010/main" val="279625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1" y="0"/>
            <a:ext cx="9174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0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15" y="0"/>
            <a:ext cx="9131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6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09" y="0"/>
            <a:ext cx="9164782" cy="68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92" y="0"/>
            <a:ext cx="9151216" cy="68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49" y="0"/>
            <a:ext cx="9165503" cy="6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8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16</cp:revision>
  <dcterms:created xsi:type="dcterms:W3CDTF">2020-10-20T06:17:05Z</dcterms:created>
  <dcterms:modified xsi:type="dcterms:W3CDTF">2020-10-21T06:00:57Z</dcterms:modified>
</cp:coreProperties>
</file>